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4" r:id="rId19"/>
    <p:sldId id="275" r:id="rId20"/>
    <p:sldId id="276" r:id="rId21"/>
    <p:sldId id="27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806-AAE3-4764-96CD-BB84B964106F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BCE7-B428-45F7-A661-4403FFE98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898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806-AAE3-4764-96CD-BB84B964106F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BCE7-B428-45F7-A661-4403FFE98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622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806-AAE3-4764-96CD-BB84B964106F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BCE7-B428-45F7-A661-4403FFE98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168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806-AAE3-4764-96CD-BB84B964106F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BCE7-B428-45F7-A661-4403FFE98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7691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806-AAE3-4764-96CD-BB84B964106F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BCE7-B428-45F7-A661-4403FFE98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982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806-AAE3-4764-96CD-BB84B964106F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BCE7-B428-45F7-A661-4403FFE98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075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806-AAE3-4764-96CD-BB84B964106F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BCE7-B428-45F7-A661-4403FFE98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143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806-AAE3-4764-96CD-BB84B964106F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BCE7-B428-45F7-A661-4403FFE98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543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806-AAE3-4764-96CD-BB84B964106F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BCE7-B428-45F7-A661-4403FFE98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000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806-AAE3-4764-96CD-BB84B964106F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BCE7-B428-45F7-A661-4403FFE98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790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806-AAE3-4764-96CD-BB84B964106F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BCE7-B428-45F7-A661-4403FFE98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732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806-AAE3-4764-96CD-BB84B964106F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BCE7-B428-45F7-A661-4403FFE98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914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806-AAE3-4764-96CD-BB84B964106F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BCE7-B428-45F7-A661-4403FFE98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012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F6FA2806-AAE3-4764-96CD-BB84B964106F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1695BCE7-B428-45F7-A661-4403FFE98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636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6FA2806-AAE3-4764-96CD-BB84B964106F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1695BCE7-B428-45F7-A661-4403FFE98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4708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04710"/>
            <a:ext cx="9144000" cy="2387600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br>
              <a:rPr lang="ru-RU" sz="4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</a:br>
            <a:r>
              <a:rPr lang="ru-RU" sz="4000" kern="15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«</a:t>
            </a:r>
            <a:r>
              <a:rPr lang="ru-RU" sz="4000" kern="15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Междисциплинарный подход в применении нейропсихологических методов коррекции в работе с детьми с ОВЗ»</a:t>
            </a:r>
            <a:r>
              <a:rPr lang="ru-RU" sz="4000" b="1" kern="15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/>
              <a:t>Педагог-психолог Хитцова Алёна Викторовна</a:t>
            </a:r>
          </a:p>
        </p:txBody>
      </p:sp>
    </p:spTree>
    <p:extLst>
      <p:ext uri="{BB962C8B-B14F-4D97-AF65-F5344CB8AC3E}">
        <p14:creationId xmlns:p14="http://schemas.microsoft.com/office/powerpoint/2010/main" val="2288065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8712" y="512064"/>
            <a:ext cx="10571998" cy="1527048"/>
          </a:xfrm>
        </p:spPr>
        <p:txBody>
          <a:bodyPr/>
          <a:lstStyle/>
          <a:p>
            <a:pPr algn="ctr"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Основополагающим компонентом наших занятий является музыкотерапия, что дает нам ряд преимуществ:</a:t>
            </a:r>
            <a:b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Высокая эмоциональность музыкального воздействия облегчает установление контакта с ребенком, позволяет легче заинтересовать его совместной игрой и включить в предлагаемую деятельность.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Ритм – обязательная составляющая музыки – служит источником тонизирования и структурирует активность ребенка, дает ему опору временной организации поведения.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Пение позволит нам материализовать дыхание, обогатить речь, вызвать положительные эмоции.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музыки разного темпа позволит и нам поработать в более быстром и медленном темпе, проработь процессы возбуждения и торможения, чередовать время активности и отдыха.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5148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НАДЕЖДА\Desktop\из канвы\15_20220318_123819_001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" y="118872"/>
            <a:ext cx="11686031" cy="64556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6210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ДЕЖДА\Desktop\из канвы\16_20220318_123819_001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3505" y="292608"/>
            <a:ext cx="11036808" cy="62727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0722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ДЕЖДА\Desktop\из канвы\18_20220318_123819_001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9808" y="228600"/>
            <a:ext cx="10890504" cy="63002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4507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ДЕЖДА\Desktop\из канвы\19_20220318_123819_001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656" y="292608"/>
            <a:ext cx="11009376" cy="6318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83791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3150" y="738696"/>
            <a:ext cx="3547533" cy="1618396"/>
          </a:xfrm>
        </p:spPr>
        <p:txBody>
          <a:bodyPr/>
          <a:lstStyle/>
          <a:p>
            <a:pPr algn="ctr"/>
            <a:r>
              <a:rPr lang="ru-RU" dirty="0"/>
              <a:t>В зависимости от нозологии к концу 2021 - 2022 учебного года у детей с ОВЗ: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/>
              <a:t>Улучшилась концентрация внимания;</a:t>
            </a:r>
          </a:p>
          <a:p>
            <a:pPr lvl="0"/>
            <a:r>
              <a:rPr lang="ru-RU" dirty="0"/>
              <a:t>Вестибулярный аппарат, за счет регулярных тренировок, стал работать более слаженно; улучшилась координация движений. </a:t>
            </a:r>
          </a:p>
          <a:p>
            <a:pPr lvl="0"/>
            <a:r>
              <a:rPr lang="ru-RU" dirty="0"/>
              <a:t>Улучшились речевые функции (увеличился объем активного словарного запаса, наблюдается положительная динамика в грамматическом и морфологическом строю речи, дети владеют правильными навыками речевого дыхания);</a:t>
            </a:r>
          </a:p>
          <a:p>
            <a:pPr lvl="0"/>
            <a:r>
              <a:rPr lang="ru-RU" dirty="0"/>
              <a:t>Улучшилась саморегуляция и самоконтроль за своим телом;</a:t>
            </a:r>
          </a:p>
          <a:p>
            <a:pPr lvl="0"/>
            <a:r>
              <a:rPr lang="ru-RU" dirty="0"/>
              <a:t>Уменьшилась тревожность, неуверенность;</a:t>
            </a:r>
          </a:p>
          <a:p>
            <a:pPr lvl="0"/>
            <a:r>
              <a:rPr lang="ru-RU" dirty="0"/>
              <a:t>Улучшились навыки коммуникации;</a:t>
            </a:r>
          </a:p>
          <a:p>
            <a:pPr lvl="0"/>
            <a:r>
              <a:rPr lang="ru-RU" dirty="0"/>
              <a:t>Повысилась мотивация к образовательной деятельности;</a:t>
            </a:r>
          </a:p>
          <a:p>
            <a:pPr lvl="0"/>
            <a:r>
              <a:rPr lang="ru-RU" dirty="0"/>
              <a:t>Улучшились мониторинговые показатели усвоения образовательной программы.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51" y="2260738"/>
            <a:ext cx="3547533" cy="360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2877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Реализация проекта в 2021 году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53" y="2442326"/>
            <a:ext cx="4086331" cy="39036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507" y="1910260"/>
            <a:ext cx="3606349" cy="48288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994" y="2189918"/>
            <a:ext cx="3306318" cy="440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048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Республиканский практический семинар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54" y="2204020"/>
            <a:ext cx="6011162" cy="42699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603" y="2705921"/>
            <a:ext cx="4826413" cy="361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745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Августовская конференция – 2022 г.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226244"/>
            <a:ext cx="3438144" cy="42259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168" y="2328312"/>
            <a:ext cx="4689728" cy="378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964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1171300"/>
          </a:xfrm>
        </p:spPr>
        <p:txBody>
          <a:bodyPr/>
          <a:lstStyle/>
          <a:p>
            <a:pPr algn="ctr"/>
            <a:r>
              <a:rPr lang="ru-RU" dirty="0"/>
              <a:t>Селекционное заседание педагогов дошкольного образования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32" y="2254968"/>
            <a:ext cx="5086288" cy="45138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416" y="2254968"/>
            <a:ext cx="6080760" cy="418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771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ыноска со стрелкой влево 5"/>
          <p:cNvSpPr/>
          <p:nvPr/>
        </p:nvSpPr>
        <p:spPr>
          <a:xfrm>
            <a:off x="7324344" y="3401568"/>
            <a:ext cx="2816352" cy="1572768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Музыкальный руководитель</a:t>
            </a: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6388607" y="1968485"/>
            <a:ext cx="1603249" cy="177393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Педагог-психолог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61204" y="3753771"/>
            <a:ext cx="2240280" cy="1033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Ребенок с ОВЗ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/>
              <a:t>Модель работы с ребенком с ОВЗ в ДОУ</a:t>
            </a: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4584192" y="1979835"/>
            <a:ext cx="1499616" cy="177393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Учитель-логопед</a:t>
            </a:r>
          </a:p>
        </p:txBody>
      </p:sp>
      <p:sp>
        <p:nvSpPr>
          <p:cNvPr id="7" name="Выноска со стрелкой вправо 6"/>
          <p:cNvSpPr/>
          <p:nvPr/>
        </p:nvSpPr>
        <p:spPr>
          <a:xfrm>
            <a:off x="2487168" y="3401568"/>
            <a:ext cx="2551176" cy="1572768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Инструктор по физической культуре</a:t>
            </a:r>
          </a:p>
        </p:txBody>
      </p:sp>
      <p:sp>
        <p:nvSpPr>
          <p:cNvPr id="8" name="Выноска со стрелкой вверх 7"/>
          <p:cNvSpPr/>
          <p:nvPr/>
        </p:nvSpPr>
        <p:spPr>
          <a:xfrm>
            <a:off x="4410456" y="4836858"/>
            <a:ext cx="1673352" cy="1298448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Воспитатель</a:t>
            </a:r>
          </a:p>
        </p:txBody>
      </p:sp>
      <p:sp>
        <p:nvSpPr>
          <p:cNvPr id="9" name="Выноска со стрелкой вверх 8"/>
          <p:cNvSpPr/>
          <p:nvPr/>
        </p:nvSpPr>
        <p:spPr>
          <a:xfrm>
            <a:off x="6181344" y="4823301"/>
            <a:ext cx="1892808" cy="1325562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Педагог по татарскому языку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" y="5047488"/>
            <a:ext cx="3003296" cy="168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1410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Перспективные цели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Приобретение балансиров, нейротренажеров.</a:t>
            </a:r>
          </a:p>
          <a:p>
            <a:pPr lvl="0"/>
            <a:r>
              <a:rPr lang="ru-RU" dirty="0"/>
              <a:t>Издание и презентация методического пособия «Междисциплинарный подход в применении нейропсихологических методов коррекции в работе с детьми с ОВЗ» и обмен опытом с педагогами на межрегиональном уровне.</a:t>
            </a:r>
          </a:p>
          <a:p>
            <a:pPr lvl="0"/>
            <a:r>
              <a:rPr lang="ru-RU" dirty="0"/>
              <a:t>Участие в конференциях, семинарах Республиканского уровня с выступлениями на тему «Междисциплинарный подход в применении нейропсихологических методов коррекции в работе с детьми с ОВЗ». </a:t>
            </a:r>
          </a:p>
          <a:p>
            <a:pPr lvl="0"/>
            <a:r>
              <a:rPr lang="ru-RU" dirty="0"/>
              <a:t>Организация Консультационного Центра для родителей детей с ОВЗ</a:t>
            </a:r>
          </a:p>
          <a:p>
            <a:r>
              <a:rPr lang="ru-RU" dirty="0"/>
              <a:t>Развитие данного направления в работе на базе МБДОУ «Детский сад «Росток» </a:t>
            </a:r>
          </a:p>
        </p:txBody>
      </p:sp>
    </p:spTree>
    <p:extLst>
      <p:ext uri="{BB962C8B-B14F-4D97-AF65-F5344CB8AC3E}">
        <p14:creationId xmlns:p14="http://schemas.microsoft.com/office/powerpoint/2010/main" val="15567189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00" y="576072"/>
            <a:ext cx="10561418" cy="1197864"/>
          </a:xfrm>
        </p:spPr>
        <p:txBody>
          <a:bodyPr/>
          <a:lstStyle/>
          <a:p>
            <a:r>
              <a:rPr lang="ru-RU" dirty="0"/>
              <a:t>Спасибо за внимание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903464" cy="31492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7099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00" y="82296"/>
            <a:ext cx="10571998" cy="2231136"/>
          </a:xfrm>
        </p:spPr>
        <p:txBody>
          <a:bodyPr/>
          <a:lstStyle/>
          <a:p>
            <a:pPr>
              <a:spcAft>
                <a:spcPts val="0"/>
              </a:spcAft>
            </a:pPr>
            <a:br>
              <a:rPr lang="ru-RU" sz="3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разработка методического пособия по междисциплинарной работе с использованием балансиров с детьми с ОВЗ в детском саду</a:t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712" y="2167128"/>
            <a:ext cx="10554574" cy="4818887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7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 </a:t>
            </a:r>
          </a:p>
          <a:p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Дать педагогам обобщенные и систематизированные представления о нейропсихологических методах работы, мозжечковой стимуляции, её роли в развитии ребенка;</a:t>
            </a:r>
          </a:p>
          <a:p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Подготовить методические рекомендации педагогам о включении музыкотерапии </a:t>
            </a:r>
          </a:p>
          <a:p>
            <a:pPr marL="0" indent="0">
              <a:buNone/>
            </a:pP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коррекционные занятия;</a:t>
            </a:r>
          </a:p>
          <a:p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Подготовить методические рекомендации педагогам о профилактике и коррекции нарушений</a:t>
            </a:r>
          </a:p>
          <a:p>
            <a:pPr marL="0" indent="0">
              <a:buNone/>
            </a:pP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физическом развитии детей, а также развития двигательной активности через использование </a:t>
            </a:r>
          </a:p>
          <a:p>
            <a:pPr marL="0" indent="0">
              <a:buNone/>
            </a:pP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балансиров.</a:t>
            </a:r>
          </a:p>
          <a:p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Подготовить методические рекомендации педагогам о возможных речевых нарушениях детей</a:t>
            </a:r>
          </a:p>
          <a:p>
            <a:pPr marL="0" indent="0">
              <a:buNone/>
            </a:pP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ОВЗ;</a:t>
            </a:r>
          </a:p>
          <a:p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Подготовить методические рекомендации педагогам по созданию языковой среды </a:t>
            </a:r>
          </a:p>
          <a:p>
            <a:pPr marL="0" indent="0">
              <a:buNone/>
            </a:pP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билингвального обучения детей с ОВЗ;</a:t>
            </a:r>
          </a:p>
          <a:p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Предоставить практический материал по междисциплинарной работе узких специалистов ДОУ:</a:t>
            </a:r>
          </a:p>
          <a:p>
            <a:pPr marL="0" indent="0">
              <a:buNone/>
            </a:pP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планирование, конспекты занятий, мониторинг.</a:t>
            </a:r>
            <a:br>
              <a:rPr lang="ru-RU" sz="23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3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413" y="3084583"/>
            <a:ext cx="2753475" cy="356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339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ДЕЖДА\Desktop\из канвы\5_20220318_123819_000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048" y="155448"/>
            <a:ext cx="11444224" cy="6437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9032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Тренажеры баланса на занятиях по физической культуре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8" y="3017520"/>
            <a:ext cx="3794548" cy="32826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805" y="2289695"/>
            <a:ext cx="3522387" cy="31326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561" y="2013264"/>
            <a:ext cx="3917218" cy="451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923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Упражнения на балансирах помимо мозжечковой стимуляции на занятиях по физической культуре решают такие задачи как: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способствует развитию координации, опорно-двигательного аппарата;</a:t>
            </a:r>
          </a:p>
          <a:p>
            <a:pPr lvl="0"/>
            <a:r>
              <a:rPr lang="ru-RU" dirty="0"/>
              <a:t> улучшают осанку;</a:t>
            </a:r>
          </a:p>
          <a:p>
            <a:pPr lvl="0"/>
            <a:r>
              <a:rPr lang="ru-RU" dirty="0"/>
              <a:t> развивают гибкость и ловкость;</a:t>
            </a:r>
          </a:p>
          <a:p>
            <a:pPr lvl="0"/>
            <a:r>
              <a:rPr lang="ru-RU" dirty="0"/>
              <a:t> улучшают деятельность сердечно-сосудистой, дыхательной </a:t>
            </a:r>
          </a:p>
          <a:p>
            <a:pPr marL="0" lvl="0" indent="0">
              <a:buNone/>
            </a:pPr>
            <a:r>
              <a:rPr lang="ru-RU" dirty="0"/>
              <a:t>и нервной системы.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938" y="3232840"/>
            <a:ext cx="2907100" cy="330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1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/>
              <a:t>Телесно-ориентированные технологии и самомассаж с помощью массажных шариков «Су-джок»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452" y="2326004"/>
            <a:ext cx="3726180" cy="27946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43" y="2450592"/>
            <a:ext cx="3859428" cy="38130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505" y="3145536"/>
            <a:ext cx="3572256" cy="267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144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Балансиры в работе логопеда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92" y="2306574"/>
            <a:ext cx="5690616" cy="42679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384" y="2306574"/>
            <a:ext cx="5340096" cy="426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603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Балансиры в работе музыкального руководителя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12" y="2414016"/>
            <a:ext cx="4986528" cy="37398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36" y="2231136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11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Цитаты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Цитаты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Цитаты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TM03457503[[fn=Цитаты]]</Template>
  <TotalTime>1406</TotalTime>
  <Words>554</Words>
  <Application>Microsoft Office PowerPoint</Application>
  <PresentationFormat>Широкоэкранный</PresentationFormat>
  <Paragraphs>59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Calibri</vt:lpstr>
      <vt:lpstr>Century Gothic</vt:lpstr>
      <vt:lpstr>Symbol</vt:lpstr>
      <vt:lpstr>Times New Roman</vt:lpstr>
      <vt:lpstr>Wingdings 2</vt:lpstr>
      <vt:lpstr>Цитаты</vt:lpstr>
      <vt:lpstr> «Междисциплинарный подход в применении нейропсихологических методов коррекции в работе с детьми с ОВЗ».</vt:lpstr>
      <vt:lpstr>Модель работы с ребенком с ОВЗ в ДОУ</vt:lpstr>
      <vt:lpstr>             Цель: разработка методического пособия по междисциплинарной работе с использованием балансиров с детьми с ОВЗ в детском саду </vt:lpstr>
      <vt:lpstr>Презентация PowerPoint</vt:lpstr>
      <vt:lpstr>Тренажеры баланса на занятиях по физической культуре</vt:lpstr>
      <vt:lpstr>Упражнения на балансирах помимо мозжечковой стимуляции на занятиях по физической культуре решают такие задачи как:</vt:lpstr>
      <vt:lpstr>Телесно-ориентированные технологии и самомассаж с помощью массажных шариков «Су-джок»</vt:lpstr>
      <vt:lpstr>Балансиры в работе логопеда</vt:lpstr>
      <vt:lpstr>Балансиры в работе музыкального руководителя</vt:lpstr>
      <vt:lpstr>Основополагающим компонентом наших занятий является музыкотерапия, что дает нам ряд преимуществ: </vt:lpstr>
      <vt:lpstr>Презентация PowerPoint</vt:lpstr>
      <vt:lpstr>Презентация PowerPoint</vt:lpstr>
      <vt:lpstr>Презентация PowerPoint</vt:lpstr>
      <vt:lpstr>Презентация PowerPoint</vt:lpstr>
      <vt:lpstr>В зависимости от нозологии к концу 2021 - 2022 учебного года у детей с ОВЗ: </vt:lpstr>
      <vt:lpstr>Реализация проекта в 2021 году</vt:lpstr>
      <vt:lpstr>Республиканский практический семинар</vt:lpstr>
      <vt:lpstr>Августовская конференция – 2022 г.</vt:lpstr>
      <vt:lpstr>Селекционное заседание педагогов дошкольного образования</vt:lpstr>
      <vt:lpstr>Перспективные цели проекта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«Междисциплинарный подход в применении нейропсихологических методов коррекции в работе с детьми с ОВЗ».</dc:title>
  <dc:creator>Вадим Хитцов</dc:creator>
  <cp:lastModifiedBy>Детский сад Росток</cp:lastModifiedBy>
  <cp:revision>22</cp:revision>
  <dcterms:created xsi:type="dcterms:W3CDTF">2022-10-13T03:18:27Z</dcterms:created>
  <dcterms:modified xsi:type="dcterms:W3CDTF">2022-12-08T08:33:48Z</dcterms:modified>
</cp:coreProperties>
</file>